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74" r:id="rId4"/>
    <p:sldId id="256" r:id="rId5"/>
    <p:sldId id="259" r:id="rId6"/>
    <p:sldId id="262" r:id="rId7"/>
    <p:sldId id="263" r:id="rId8"/>
    <p:sldId id="282" r:id="rId9"/>
    <p:sldId id="281" r:id="rId10"/>
    <p:sldId id="261" r:id="rId11"/>
    <p:sldId id="276" r:id="rId12"/>
    <p:sldId id="277" r:id="rId13"/>
    <p:sldId id="264" r:id="rId14"/>
    <p:sldId id="280" r:id="rId15"/>
    <p:sldId id="260" r:id="rId16"/>
    <p:sldId id="278" r:id="rId17"/>
    <p:sldId id="265" r:id="rId18"/>
    <p:sldId id="279" r:id="rId19"/>
    <p:sldId id="270" r:id="rId20"/>
    <p:sldId id="268" r:id="rId21"/>
    <p:sldId id="269" r:id="rId22"/>
    <p:sldId id="271" r:id="rId23"/>
    <p:sldId id="27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30" autoAdjust="0"/>
    <p:restoredTop sz="90452" autoAdjust="0"/>
  </p:normalViewPr>
  <p:slideViewPr>
    <p:cSldViewPr snapToGrid="0">
      <p:cViewPr varScale="1">
        <p:scale>
          <a:sx n="72" d="100"/>
          <a:sy n="72" d="100"/>
        </p:scale>
        <p:origin x="88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0E01A-FD0D-49CF-926E-1F93C9DF07D6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9838A5-ABA8-4450-8917-4511AA38F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631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902EE-5CD8-ECDC-526D-3F46E302DE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D0824-73BA-599A-2464-0E493146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FB62C-4D36-62CE-0933-E9D37D88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45F29-2861-1900-F40F-1E4B716B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B221B-E3B1-905D-61CA-D1084BF57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0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59CC1-5BF4-1162-3147-26B750B6F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DD5D8-371E-C57D-0615-37147D7511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99A2E-9F6A-323A-DECB-A51E8CCEB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BC625-70D8-E150-FC5E-D520B800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F9EEA-0D57-223C-431D-F39FAF154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040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48D3C9-4354-D29F-484D-2DED8521F7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ADB45-16CA-BECB-CB3F-806F3DA366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E17E1-DA6C-0A9F-E711-6CAFC93B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5F0482-FBC5-9B4A-627D-3E94A22D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F0AC0C-55E4-1BE9-A5B3-2BBEC2287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04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08DC-DB0E-519A-767A-F869B59CD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B439B-1787-687F-80F7-3264B459C2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6FD04-62C4-6741-E0C2-483FE1A7A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F05C9-0C36-1E11-CC03-AD1F860F1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2DF72F-6DE0-0EE3-E9BE-4FAFB5A4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475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B6E0-CEF3-3B3D-052C-B7C3B9657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DBFA4-6605-209A-2B67-7CD2C3BB60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46D2C-65C9-6BDD-DB1E-AB604D871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399D2-A015-2065-A4DA-E0EDB96FC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DF3848-FAC2-67E6-891D-13435E202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7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6E694-150D-8D53-CBF7-0B697ED6B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E0789-1EBC-B477-E218-5094E43BB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AEB362-4B4D-D929-5B11-C16ADA80FE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E42D8-6558-674D-4BED-02CFEDD29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D43D3-99CE-1295-5E2C-A15646014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FE193-411F-16A5-0CEE-AB16690C3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89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2F14B-66CA-C694-A8F8-24C0AC761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95131-6DAF-6CCD-B3E8-0B9D0E6F0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7986BA-392B-599E-CE79-14FC085A8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414148-40C6-3840-B28B-33046375A5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55BBA4-570E-02DA-9AC5-F965825F4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476BAD-FB96-A6B3-380D-51EADD48D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BD0D5D-E1D8-C067-2F5A-E27629AF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1A88A6-9868-CEE1-0BAC-0E2EB5DE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91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FAED1-FFC5-6759-0F64-11C67C78F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857D4-FD93-6018-32A4-67E085ACC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385587-0FA1-39C5-284D-45230C365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0A6E8-4EAA-10BB-7D19-FE54A191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16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743805-60A2-ACD1-A678-DDAACF386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00A5D-4254-F974-274B-A488AB6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C53A23-4220-52CA-7112-11A858CCC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03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CA5F-CF88-C93E-A44A-3072CA6D9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0FCEA-64C8-AE7C-70A0-83F1859A1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24224-45F7-FA06-89C8-A76D98435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39CF14-BF65-36A3-1212-4C3139D78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28A719-9039-8C94-CD53-A2FD59A0C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C5EB5A-9E52-525A-3A6C-B9B6C409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489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83D20-830B-CAE1-F919-F90D68E4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8571C7-49CE-3701-8DD5-184403D5C2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412D9D-DDAE-129E-C742-66E7D616EF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F9315-A6F1-989E-F425-60F969ADD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DA506-B578-2465-82A1-E9E79E31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C6990C-CD0F-9A6B-7D07-CBECF2BDF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43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041E7F-41C2-6A1E-91F6-D1E46FA65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D73FD-2CA8-91D1-B987-D8F662C5A8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89303-DFEE-8A8E-F183-F137DCDA2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235CD0-3AF5-4A17-8ABA-0324112B1ED5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2FB89-FA1F-C38F-F519-EA21D74DA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6803B-EA1E-AFFD-5CE5-2289A84544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EF447E3-F36D-4BA1-BB8F-C1315A6B5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3D27E-4A9F-22F2-1747-4A13C9700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3E03F-01D9-D815-4C96-827791E27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3E438-F5D0-EB80-36C8-91A9EF054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35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1D822-C0A8-5A7E-4382-5F2176F5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FC732-5A4B-25D2-9A23-37B34C117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3FC6A-C08C-DD25-2C20-850D7A513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892" y="-80387"/>
            <a:ext cx="12350977" cy="7827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23755F-D593-C904-7DB7-8BC145918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51" y="210608"/>
            <a:ext cx="1101149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4F7027-44AD-885D-6C67-1D82BEBC6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0"/>
            <a:ext cx="12192000" cy="764257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F06242-4405-A74B-AD42-FA8CBB789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5692"/>
            <a:ext cx="12263894" cy="754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92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81EFC-90E0-18C4-BC9A-B3BE186D4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3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C0E9D8-B12A-F4E3-A24A-20EB885C9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108322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0D9D4-1781-87F6-D2F9-BF7B7527E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3AD5C37-4E11-6D9A-9DB9-8F312F1FB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27914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A6451-56E8-A4B9-5A62-46530568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0B0D8-3E87-8B55-E278-35ACD45AB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CF9B9-6803-F032-BDA3-ECD654AD4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593" y="-136634"/>
            <a:ext cx="12360165" cy="707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40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BEDF-EE8B-199F-1D27-D6CEC9CC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hat&#10;&#10;AI-generated content may be incorrect.">
            <a:extLst>
              <a:ext uri="{FF2B5EF4-FFF2-40B4-BE49-F238E27FC236}">
                <a16:creationId xmlns:a16="http://schemas.microsoft.com/office/drawing/2014/main" id="{78F13987-C7EF-6872-6B78-87F9B5F35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5" b="24915"/>
          <a:stretch>
            <a:fillRect/>
          </a:stretch>
        </p:blipFill>
        <p:spPr>
          <a:xfrm>
            <a:off x="0" y="0"/>
            <a:ext cx="12192000" cy="3429000"/>
          </a:xfrm>
        </p:spPr>
      </p:pic>
      <p:pic>
        <p:nvPicPr>
          <p:cNvPr id="7" name="Picture 6" descr="A screenshot of a chat&#10;&#10;AI-generated content may be incorrect.">
            <a:extLst>
              <a:ext uri="{FF2B5EF4-FFF2-40B4-BE49-F238E27FC236}">
                <a16:creationId xmlns:a16="http://schemas.microsoft.com/office/drawing/2014/main" id="{A5661D14-3D4E-67C4-AB9D-16DA02F54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2" b="30358"/>
          <a:stretch>
            <a:fillRect/>
          </a:stretch>
        </p:blipFill>
        <p:spPr>
          <a:xfrm>
            <a:off x="0" y="3287209"/>
            <a:ext cx="12192000" cy="381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66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A4D94-8EFF-A545-C9DE-97103EFAA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89DAA-8B94-AD9B-F3E0-3D2CF37C9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75261-4416-2644-9673-51ADD690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572" y="-297712"/>
            <a:ext cx="12360165" cy="726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98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08FC-530B-8DA5-B5CC-609639218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0EBEAC9-3A9A-9E00-7F71-E517D0016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8" b="53346"/>
          <a:stretch>
            <a:fillRect/>
          </a:stretch>
        </p:blipFill>
        <p:spPr>
          <a:xfrm>
            <a:off x="0" y="-121920"/>
            <a:ext cx="12192000" cy="3627121"/>
          </a:xfr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2DCA0C-68AC-BE54-151B-B93A7AF70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52" b="23629"/>
          <a:stretch>
            <a:fillRect/>
          </a:stretch>
        </p:blipFill>
        <p:spPr>
          <a:xfrm>
            <a:off x="0" y="3094074"/>
            <a:ext cx="12192000" cy="40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36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81F52-EC7E-76C6-449D-4C50F87A6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1E28-19FC-26E1-061E-9A03350B3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B9601-A6DE-C58E-D1DA-765DE1BBA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517" y="-147145"/>
            <a:ext cx="12375572" cy="712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444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45D0-E94F-81A6-C2F7-C40F2F2B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86BFFC-DEF9-52E9-1E0B-0AF8E9972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4" b="5324"/>
          <a:stretch>
            <a:fillRect/>
          </a:stretch>
        </p:blipFill>
        <p:spPr>
          <a:xfrm>
            <a:off x="0" y="2204720"/>
            <a:ext cx="12192000" cy="4653280"/>
          </a:xfrm>
          <a:prstGeom prst="rect">
            <a:avLst/>
          </a:prstGeom>
        </p:spPr>
      </p:pic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5CA45AC-B892-63D8-E101-C82941EC6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30" b="38469"/>
          <a:stretch>
            <a:fillRect/>
          </a:stretch>
        </p:blipFill>
        <p:spPr>
          <a:xfrm>
            <a:off x="0" y="44768"/>
            <a:ext cx="12192000" cy="2159952"/>
          </a:xfrm>
        </p:spPr>
      </p:pic>
    </p:spTree>
    <p:extLst>
      <p:ext uri="{BB962C8B-B14F-4D97-AF65-F5344CB8AC3E}">
        <p14:creationId xmlns:p14="http://schemas.microsoft.com/office/powerpoint/2010/main" val="3599349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7ABFF-FE15-8044-0C8A-39A3CC025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B07DB-4536-1019-96E0-FF597EE1E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93E3C-3A8F-65FD-9746-CE492092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792" y="-70339"/>
            <a:ext cx="12437878" cy="798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44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ABF79-2980-8E0C-9698-491743B3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79C4C-EF26-DD64-50F6-EE5626499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B0705E-5714-927F-43AD-B100BB5E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0435" y="-70338"/>
            <a:ext cx="12359472" cy="704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94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8923-A2C9-C9B1-779D-AC74C9654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D1B03-860D-CEF2-8E37-FD5775480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D34E5-424E-E0DF-B563-05BABF63C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217" y="-47731"/>
            <a:ext cx="12520495" cy="733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44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662BB-B0A7-EF39-7F6A-C36BCC02F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31585-B897-F7A7-9F9F-60F7A20F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12EF15-D250-89C6-0FC9-4CE08EBD1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1692"/>
            <a:ext cx="12192000" cy="744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68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7B950-7468-61CE-9555-A5A9B24B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D1A2D8-E32E-3E79-64CC-DD3E86E2E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56B30-005D-BA2A-A0E5-136731CC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551" y="-106327"/>
            <a:ext cx="12391102" cy="894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32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ABF1-BE5F-5F72-ACE0-8AF2EBA88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D7A22-58AB-DA50-E429-35A7167DB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31A76-3BBD-9FDA-642C-8C8B97A94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591" y="-148856"/>
            <a:ext cx="12397563" cy="719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99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91E8-164D-5CD0-1CE1-C1DD85F79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52DB1C2-5D4E-724A-0436-2A92FB3FD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2742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0AB1-6989-7D96-3782-67F8ACE669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9166A-2271-941B-1E9D-320271137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A17BF-FB1A-5503-76B0-747426F15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6326" y="-85059"/>
            <a:ext cx="12418828" cy="7070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C37E29-AAC4-8294-63AF-1F42D4A7F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6326" y="-85059"/>
            <a:ext cx="12418828" cy="7070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12F672-310E-CD5B-5526-4C90ED67E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6326" y="-85060"/>
            <a:ext cx="12418828" cy="707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413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CA42-FD15-08D2-8BDC-CBA566CC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5C767-F1EA-689D-3596-260D565C9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C6A4E-A35A-9005-15C7-853C632ED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103" y="-170121"/>
            <a:ext cx="12428721" cy="712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690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C9956-BEC6-6911-96A1-429B2FEA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F6332-E45F-6BB1-E579-19BC8DBEF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A677C6-1754-B217-E991-6DC972277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693" y="-382772"/>
            <a:ext cx="12365665" cy="740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44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F911-4B7F-2F7A-9D0F-514AFDD93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73193-0D43-DDC5-DA1F-078E709A5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43096A-8FFA-0C9E-2809-1E3F22DD5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27" y="-72737"/>
            <a:ext cx="12365181" cy="70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728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A6973-1614-5A87-15E7-E2676BBE2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70658-8DDE-15E0-9AF2-0C343BECB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CB89A6-6FF4-B66B-474E-FFE615589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06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F4A01-D274-4A8A-50B6-3BE83552C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845011B-0D20-C4F6-B219-43D41E4C0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7688"/>
            <a:ext cx="12293600" cy="7330288"/>
          </a:xfrm>
        </p:spPr>
      </p:pic>
    </p:spTree>
    <p:extLst>
      <p:ext uri="{BB962C8B-B14F-4D97-AF65-F5344CB8AC3E}">
        <p14:creationId xmlns:p14="http://schemas.microsoft.com/office/powerpoint/2010/main" val="1405624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مازن حسن عبداللاه الصياد زيدان</dc:creator>
  <cp:lastModifiedBy>مازن حسن عبداللاه الصياد زيدان</cp:lastModifiedBy>
  <cp:revision>5</cp:revision>
  <dcterms:created xsi:type="dcterms:W3CDTF">2025-11-29T21:31:28Z</dcterms:created>
  <dcterms:modified xsi:type="dcterms:W3CDTF">2025-12-09T15:00:04Z</dcterms:modified>
</cp:coreProperties>
</file>